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 autoAdjust="0"/>
    <p:restoredTop sz="94660"/>
  </p:normalViewPr>
  <p:slideViewPr>
    <p:cSldViewPr snapToGrid="0">
      <p:cViewPr varScale="1">
        <p:scale>
          <a:sx n="44" d="100"/>
          <a:sy n="44" d="100"/>
        </p:scale>
        <p:origin x="21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7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513A2A-BDC3-479C-BDDD-19DC392552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001B67-6494-4B9B-AE8E-5145475A2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r">
              <a:defRPr sz="1300"/>
            </a:lvl1pPr>
          </a:lstStyle>
          <a:p>
            <a:fld id="{3F221427-C806-4866-B618-859B47D9DD1B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397848-941C-494B-9D93-388036EB19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8DDA81-8B38-45CA-BDD1-27E5A6EDAA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r">
              <a:defRPr sz="1300"/>
            </a:lvl1pPr>
          </a:lstStyle>
          <a:p>
            <a:fld id="{0F8C2229-D50E-44ED-AECF-31A964348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431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08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87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2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1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83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04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46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4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53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38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3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D3A4-6D23-46AD-9C5B-C3A9ACE93C01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0D29B-F2E2-4138-A827-023BB78A6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6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6E015F1-33D8-4ED2-BDFA-96AC74E39CDE}"/>
              </a:ext>
            </a:extLst>
          </p:cNvPr>
          <p:cNvSpPr/>
          <p:nvPr/>
        </p:nvSpPr>
        <p:spPr>
          <a:xfrm>
            <a:off x="0" y="7207"/>
            <a:ext cx="7559675" cy="152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50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7802AA-7A5B-4414-B9C2-CDC5E682C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000" y="4159019"/>
            <a:ext cx="7053467" cy="3014415"/>
          </a:xfr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〇利用できる事業者の車両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◆函館バス株式会社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鹿部駅線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222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系統（しかバス）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鹿部海岸線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223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･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225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系統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大沼公園･鹿部線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210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系統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99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･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99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Ａ系統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◆有限会社北海道･函館</a:t>
            </a:r>
            <a:r>
              <a:rPr lang="en-US" altLang="ja-JP" sz="2000" dirty="0" err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moomoo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-taxi</a:t>
            </a: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予約型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デマンド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バス、一般タクシー</a:t>
            </a:r>
            <a:endParaRPr lang="en-US" altLang="ja-JP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2908273-EEA0-46FF-994D-B5FDBD2E3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460" y="915677"/>
            <a:ext cx="1162007" cy="102915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C3876F7-6ABF-401F-AFA9-81DACAD6C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00" y="991611"/>
            <a:ext cx="1287445" cy="914085"/>
          </a:xfrm>
          <a:prstGeom prst="rect">
            <a:avLst/>
          </a:prstGeom>
        </p:spPr>
      </p:pic>
      <p:sp>
        <p:nvSpPr>
          <p:cNvPr id="13" name="字幕 2">
            <a:extLst>
              <a:ext uri="{FF2B5EF4-FFF2-40B4-BE49-F238E27FC236}">
                <a16:creationId xmlns:a16="http://schemas.microsoft.com/office/drawing/2014/main" id="{0F6F0577-8D8F-413F-9B48-F33D6F9B26DC}"/>
              </a:ext>
            </a:extLst>
          </p:cNvPr>
          <p:cNvSpPr txBox="1">
            <a:spLocks/>
          </p:cNvSpPr>
          <p:nvPr/>
        </p:nvSpPr>
        <p:spPr>
          <a:xfrm>
            <a:off x="258000" y="1944835"/>
            <a:ext cx="7053468" cy="2080175"/>
          </a:xfrm>
          <a:prstGeom prst="rect">
            <a:avLst/>
          </a:prstGeom>
        </p:spPr>
        <p:txBody>
          <a:bodyPr vert="horz" lIns="82953" tIns="41476" rIns="82953" bIns="41476" rtlCol="0">
            <a:normAutofit lnSpcReduction="100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〇事業内容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町では、対象者の方に対し、地域交通の利用に係る料金の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一部を助成する事業を実施しています。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申請手続きをされた方に対して、年間</a:t>
            </a:r>
            <a:r>
              <a:rPr lang="en-US" altLang="ja-JP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12,000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円相当</a:t>
            </a:r>
            <a:r>
              <a:rPr lang="en-US" altLang="ja-JP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(100</a:t>
            </a: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円</a:t>
            </a:r>
            <a:r>
              <a:rPr lang="en-US" altLang="ja-JP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×120</a:t>
            </a:r>
            <a:r>
              <a:rPr lang="ja-JP" altLang="en-US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枚</a:t>
            </a:r>
            <a:r>
              <a:rPr lang="en-US" altLang="ja-JP" sz="1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のクーポンを交付しますので、通院や買い物等で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>
              <a:spcBef>
                <a:spcPts val="600"/>
              </a:spcBef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ご活用ください。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42E54F-A90B-40D9-9805-8ECF8C78E61A}"/>
              </a:ext>
            </a:extLst>
          </p:cNvPr>
          <p:cNvSpPr/>
          <p:nvPr/>
        </p:nvSpPr>
        <p:spPr>
          <a:xfrm>
            <a:off x="258000" y="492133"/>
            <a:ext cx="7053467" cy="642248"/>
          </a:xfrm>
          <a:prstGeom prst="rect">
            <a:avLst/>
          </a:prstGeom>
          <a:noFill/>
        </p:spPr>
        <p:txBody>
          <a:bodyPr wrap="square" lIns="82953" tIns="41476" rIns="82953" bIns="41476" anchor="ctr">
            <a:spAutoFit/>
          </a:bodyPr>
          <a:lstStyle/>
          <a:p>
            <a:pPr algn="ctr"/>
            <a:r>
              <a:rPr kumimoji="1" lang="ja-JP" altLang="en-US" sz="3629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令和７年度分地域交通クーポン</a:t>
            </a:r>
            <a:endParaRPr lang="ja-JP" altLang="en-US" sz="3629" b="1" dirty="0">
              <a:ln w="6600">
                <a:solidFill>
                  <a:schemeClr val="accent2"/>
                </a:solidFill>
                <a:prstDash val="solid"/>
              </a:ln>
              <a:solidFill>
                <a:sysClr val="windowText" lastClr="00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6D8BA30-D5F6-4EFD-B7F0-E09D3E3C2042}"/>
              </a:ext>
            </a:extLst>
          </p:cNvPr>
          <p:cNvSpPr txBox="1"/>
          <p:nvPr/>
        </p:nvSpPr>
        <p:spPr>
          <a:xfrm>
            <a:off x="-4" y="10187813"/>
            <a:ext cx="7559675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問い合わせ：役場  保健福祉課  福祉係（☏７－５２９１）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9314FA0-BB02-4632-9908-EB8457C5A6C5}"/>
              </a:ext>
            </a:extLst>
          </p:cNvPr>
          <p:cNvSpPr/>
          <p:nvPr/>
        </p:nvSpPr>
        <p:spPr>
          <a:xfrm>
            <a:off x="784860" y="8466705"/>
            <a:ext cx="6119991" cy="1606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spc="50" dirty="0">
                <a:uFill>
                  <a:solidFill>
                    <a:schemeClr val="bg1">
                      <a:lumMod val="95000"/>
                    </a:schemeClr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クーポンの交付を受けるには申請が必要となります</a:t>
            </a:r>
            <a:endParaRPr kumimoji="1" lang="en-US" altLang="ja-JP" u="sng" spc="50" dirty="0">
              <a:uFill>
                <a:solidFill>
                  <a:schemeClr val="bg1">
                    <a:lumMod val="95000"/>
                  </a:schemeClr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pc="50" dirty="0" err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ので</a:t>
            </a:r>
            <a:r>
              <a:rPr kumimoji="1" lang="ja-JP" altLang="en-US" spc="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本紙裏面の申請書に必要事項を記入のうえ、</a:t>
            </a:r>
            <a:endParaRPr kumimoji="1" lang="en-US" altLang="ja-JP" spc="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pc="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同封の返信用封筒にて返送していただくか、</a:t>
            </a:r>
            <a:endParaRPr kumimoji="1" lang="en-US" altLang="ja-JP" spc="5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pc="7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役場 保健福祉課 窓口にて直接お手続きしてください。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061C8641-4DAD-46A6-87B1-1834175E3E5D}"/>
              </a:ext>
            </a:extLst>
          </p:cNvPr>
          <p:cNvSpPr txBox="1">
            <a:spLocks/>
          </p:cNvSpPr>
          <p:nvPr/>
        </p:nvSpPr>
        <p:spPr>
          <a:xfrm>
            <a:off x="258000" y="7511247"/>
            <a:ext cx="4523007" cy="917710"/>
          </a:xfrm>
          <a:prstGeom prst="rect">
            <a:avLst/>
          </a:prstGeom>
        </p:spPr>
        <p:txBody>
          <a:bodyPr vert="horz" lIns="82953" tIns="41476" rIns="82953" bIns="41476" rtlCol="0">
            <a:normAutofit fontScale="25000" lnSpcReduction="200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en-US" altLang="ja-JP" sz="6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6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クーポンは、乗車又は降車のいずれかが</a:t>
            </a:r>
            <a:endParaRPr lang="en-US" altLang="ja-JP" sz="6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6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鹿部町の区域内である場合のみご利用可能です。</a:t>
            </a:r>
            <a:endParaRPr lang="en-US" altLang="ja-JP" sz="6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E68BAA-A23C-4674-A80B-E0FDF331B38E}"/>
              </a:ext>
            </a:extLst>
          </p:cNvPr>
          <p:cNvSpPr txBox="1"/>
          <p:nvPr/>
        </p:nvSpPr>
        <p:spPr>
          <a:xfrm>
            <a:off x="4781007" y="7467879"/>
            <a:ext cx="263102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鹿部町地域交通クーポン　Ｎｏ．</a:t>
            </a:r>
            <a:r>
              <a:rPr kumimoji="1" lang="ja-JP" altLang="en-US" sz="12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</a:t>
            </a:r>
            <a:endParaRPr kumimoji="1" lang="en-US" altLang="ja-JP" sz="12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１００円券</a:t>
            </a:r>
            <a:endParaRPr kumimoji="1"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有効期限　令和８年３月３１日</a:t>
            </a:r>
            <a:endParaRPr kumimoji="1"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発行者　鹿部町長　盛田　昌彦　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F43D64-EEA1-4D39-8E02-4E4AEA6AE427}"/>
              </a:ext>
            </a:extLst>
          </p:cNvPr>
          <p:cNvSpPr txBox="1"/>
          <p:nvPr/>
        </p:nvSpPr>
        <p:spPr>
          <a:xfrm>
            <a:off x="3149251" y="6227500"/>
            <a:ext cx="1531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 ー モ ー  タクシー</a:t>
            </a:r>
          </a:p>
        </p:txBody>
      </p:sp>
    </p:spTree>
    <p:extLst>
      <p:ext uri="{BB962C8B-B14F-4D97-AF65-F5344CB8AC3E}">
        <p14:creationId xmlns:p14="http://schemas.microsoft.com/office/powerpoint/2010/main" val="330229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103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小松 祐人</dc:creator>
  <cp:lastModifiedBy>岸田 三愛</cp:lastModifiedBy>
  <cp:revision>50</cp:revision>
  <cp:lastPrinted>2025-03-20T00:27:06Z</cp:lastPrinted>
  <dcterms:created xsi:type="dcterms:W3CDTF">2023-03-08T07:26:24Z</dcterms:created>
  <dcterms:modified xsi:type="dcterms:W3CDTF">2025-04-03T01:49:00Z</dcterms:modified>
</cp:coreProperties>
</file>