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64" r:id="rId3"/>
    <p:sldId id="263" r:id="rId4"/>
    <p:sldId id="265" r:id="rId5"/>
    <p:sldId id="267" r:id="rId6"/>
    <p:sldId id="266" r:id="rId7"/>
    <p:sldId id="268" r:id="rId8"/>
  </p:sldIdLst>
  <p:sldSz cx="13004800" cy="9753600"/>
  <p:notesSz cx="6807200" cy="99393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>
        <a:tab pos="4216400" algn="l"/>
      </a:tabLst>
      <a:defRPr kumimoji="0" sz="4400" b="0" i="0" u="none" strike="noStrike" cap="none" spc="439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ヒラギノ角ゴ ProN W6"/>
      </a:defRPr>
    </a:lvl1pPr>
    <a:lvl2pPr marL="0" marR="0" indent="22860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>
        <a:tab pos="4216400" algn="l"/>
      </a:tabLst>
      <a:defRPr kumimoji="0" sz="4400" b="0" i="0" u="none" strike="noStrike" cap="none" spc="439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ヒラギノ角ゴ ProN W6"/>
      </a:defRPr>
    </a:lvl2pPr>
    <a:lvl3pPr marL="0" marR="0" indent="45720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>
        <a:tab pos="4216400" algn="l"/>
      </a:tabLst>
      <a:defRPr kumimoji="0" sz="4400" b="0" i="0" u="none" strike="noStrike" cap="none" spc="439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ヒラギノ角ゴ ProN W6"/>
      </a:defRPr>
    </a:lvl3pPr>
    <a:lvl4pPr marL="0" marR="0" indent="68580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>
        <a:tab pos="4216400" algn="l"/>
      </a:tabLst>
      <a:defRPr kumimoji="0" sz="4400" b="0" i="0" u="none" strike="noStrike" cap="none" spc="439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ヒラギノ角ゴ ProN W6"/>
      </a:defRPr>
    </a:lvl4pPr>
    <a:lvl5pPr marL="0" marR="0" indent="91440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>
        <a:tab pos="4216400" algn="l"/>
      </a:tabLst>
      <a:defRPr kumimoji="0" sz="4400" b="0" i="0" u="none" strike="noStrike" cap="none" spc="439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ヒラギノ角ゴ ProN W6"/>
      </a:defRPr>
    </a:lvl5pPr>
    <a:lvl6pPr marL="0" marR="0" indent="114300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>
        <a:tab pos="4216400" algn="l"/>
      </a:tabLst>
      <a:defRPr kumimoji="0" sz="4400" b="0" i="0" u="none" strike="noStrike" cap="none" spc="439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ヒラギノ角ゴ ProN W6"/>
      </a:defRPr>
    </a:lvl6pPr>
    <a:lvl7pPr marL="0" marR="0" indent="137160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>
        <a:tab pos="4216400" algn="l"/>
      </a:tabLst>
      <a:defRPr kumimoji="0" sz="4400" b="0" i="0" u="none" strike="noStrike" cap="none" spc="439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ヒラギノ角ゴ ProN W6"/>
      </a:defRPr>
    </a:lvl7pPr>
    <a:lvl8pPr marL="0" marR="0" indent="160020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>
        <a:tab pos="4216400" algn="l"/>
      </a:tabLst>
      <a:defRPr kumimoji="0" sz="4400" b="0" i="0" u="none" strike="noStrike" cap="none" spc="439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ヒラギノ角ゴ ProN W6"/>
      </a:defRPr>
    </a:lvl8pPr>
    <a:lvl9pPr marL="0" marR="0" indent="182880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>
        <a:tab pos="4216400" algn="l"/>
      </a:tabLst>
      <a:defRPr kumimoji="0" sz="4400" b="0" i="0" u="none" strike="noStrike" cap="none" spc="439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ヒラギノ角ゴ ProN W6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3175" cap="flat">
              <a:solidFill>
                <a:srgbClr val="B8B8B8"/>
              </a:solidFill>
              <a:prstDash val="solid"/>
              <a:miter lim="400000"/>
            </a:ln>
          </a:top>
          <a:bottom>
            <a:ln w="3175" cap="flat">
              <a:solidFill>
                <a:srgbClr val="B8B8B8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929292"/>
              </a:solidFill>
              <a:prstDash val="solid"/>
              <a:miter lim="400000"/>
            </a:ln>
          </a:left>
          <a:right>
            <a:ln w="3175" cap="flat">
              <a:solidFill>
                <a:srgbClr val="929292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929292"/>
              </a:solidFill>
              <a:prstDash val="solid"/>
              <a:miter lim="400000"/>
            </a:ln>
          </a:insideH>
          <a:insideV>
            <a:ln w="3175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147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body" sz="quarter" idx="1"/>
          </p:nvPr>
        </p:nvSpPr>
        <p:spPr>
          <a:xfrm>
            <a:off x="907627" y="4721186"/>
            <a:ext cx="4991947" cy="4472702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新　表紙（青）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7878" y="8470156"/>
            <a:ext cx="2949044" cy="388106"/>
          </a:xfrm>
          <a:prstGeom prst="rect">
            <a:avLst/>
          </a:prstGeom>
          <a:ln w="3175">
            <a:miter lim="400000"/>
          </a:ln>
        </p:spPr>
      </p:pic>
      <p:sp>
        <p:nvSpPr>
          <p:cNvPr id="12" name="タイトルテキスト"/>
          <p:cNvSpPr txBox="1">
            <a:spLocks noGrp="1"/>
          </p:cNvSpPr>
          <p:nvPr>
            <p:ph type="title"/>
          </p:nvPr>
        </p:nvSpPr>
        <p:spPr>
          <a:xfrm>
            <a:off x="952500" y="3632200"/>
            <a:ext cx="11099800" cy="2159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タイトルテキスト</a:t>
            </a:r>
          </a:p>
        </p:txBody>
      </p:sp>
      <p:sp>
        <p:nvSpPr>
          <p:cNvPr id="13" name="本文レベル1…"/>
          <p:cNvSpPr txBox="1">
            <a:spLocks noGrp="1"/>
          </p:cNvSpPr>
          <p:nvPr>
            <p:ph type="body" sz="half" idx="1"/>
          </p:nvPr>
        </p:nvSpPr>
        <p:spPr>
          <a:xfrm>
            <a:off x="952500" y="5653285"/>
            <a:ext cx="11099800" cy="299482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</a:defRPr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4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新　空白のコピ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新　タイトルとコンテンツのコピ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13"/>
          <p:cNvSpPr/>
          <p:nvPr/>
        </p:nvSpPr>
        <p:spPr>
          <a:xfrm>
            <a:off x="-1" y="32456"/>
            <a:ext cx="13004802" cy="1"/>
          </a:xfrm>
          <a:prstGeom prst="line">
            <a:avLst/>
          </a:prstGeom>
          <a:ln w="76200">
            <a:solidFill>
              <a:srgbClr val="0D64C9"/>
            </a:solidFill>
          </a:ln>
        </p:spPr>
        <p:txBody>
          <a:bodyPr lIns="65023" tIns="65023" rIns="65023" bIns="65023"/>
          <a:lstStyle/>
          <a:p>
            <a:pPr algn="l" defTabSz="1300480">
              <a:lnSpc>
                <a:spcPts val="4100"/>
              </a:lnSpc>
              <a:spcBef>
                <a:spcPts val="1700"/>
              </a:spcBef>
              <a:tabLst/>
              <a:defRPr sz="1800" spc="0">
                <a:solidFill>
                  <a:srgbClr val="3D3D3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9" name="タイトルテキスト"/>
          <p:cNvSpPr txBox="1">
            <a:spLocks noGrp="1"/>
          </p:cNvSpPr>
          <p:nvPr>
            <p:ph type="title"/>
          </p:nvPr>
        </p:nvSpPr>
        <p:spPr>
          <a:xfrm>
            <a:off x="277977" y="164919"/>
            <a:ext cx="9497726" cy="552967"/>
          </a:xfrm>
          <a:prstGeom prst="rect">
            <a:avLst/>
          </a:prstGeom>
        </p:spPr>
        <p:txBody>
          <a:bodyPr lIns="130026" tIns="130026" rIns="130026" bIns="130026"/>
          <a:lstStyle>
            <a:lvl1pPr algn="l" defTabSz="1300480">
              <a:lnSpc>
                <a:spcPts val="4600"/>
              </a:lnSpc>
              <a:spcBef>
                <a:spcPts val="1700"/>
              </a:spcBef>
              <a:defRPr sz="2200">
                <a:solidFill>
                  <a:srgbClr val="30363E"/>
                </a:solidFill>
                <a:latin typeface="ヒラギノ角ゴシック W3"/>
                <a:ea typeface="ヒラギノ角ゴシック W3"/>
                <a:cs typeface="ヒラギノ角ゴシック W3"/>
                <a:sym typeface="ヒラギノ角ゴシック W3"/>
              </a:defRPr>
            </a:lvl1pPr>
          </a:lstStyle>
          <a:p>
            <a:r>
              <a:t>タイトルテキスト</a:t>
            </a:r>
          </a:p>
        </p:txBody>
      </p:sp>
      <p:sp>
        <p:nvSpPr>
          <p:cNvPr id="40" name="本文レベル1…"/>
          <p:cNvSpPr txBox="1">
            <a:spLocks noGrp="1"/>
          </p:cNvSpPr>
          <p:nvPr>
            <p:ph type="body" idx="1"/>
          </p:nvPr>
        </p:nvSpPr>
        <p:spPr>
          <a:xfrm>
            <a:off x="452881" y="1210032"/>
            <a:ext cx="12099038" cy="7489942"/>
          </a:xfrm>
          <a:prstGeom prst="rect">
            <a:avLst/>
          </a:prstGeom>
        </p:spPr>
        <p:txBody>
          <a:bodyPr lIns="130026" tIns="130026" rIns="130026" bIns="130026" anchor="t"/>
          <a:lstStyle>
            <a:lvl1pPr marL="0" indent="0">
              <a:buSzTx/>
              <a:buNone/>
              <a:defRPr>
                <a:solidFill>
                  <a:srgbClr val="30363E"/>
                </a:solidFill>
              </a:defRPr>
            </a:lvl1pPr>
            <a:lvl2pPr marL="0" indent="228600">
              <a:spcBef>
                <a:spcPts val="100"/>
              </a:spcBef>
              <a:buSzTx/>
              <a:buNone/>
              <a:defRPr sz="1800">
                <a:solidFill>
                  <a:srgbClr val="30363E"/>
                </a:solidFill>
              </a:defRPr>
            </a:lvl2pPr>
            <a:lvl3pPr marL="0" indent="457200">
              <a:spcBef>
                <a:spcPts val="100"/>
              </a:spcBef>
              <a:buSzTx/>
              <a:buNone/>
              <a:defRPr sz="2000">
                <a:solidFill>
                  <a:srgbClr val="30363E"/>
                </a:solidFill>
              </a:defRPr>
            </a:lvl3pPr>
            <a:lvl4pPr marL="0" indent="685800">
              <a:spcBef>
                <a:spcPts val="100"/>
              </a:spcBef>
              <a:buSzTx/>
              <a:buNone/>
              <a:defRPr sz="2000">
                <a:solidFill>
                  <a:srgbClr val="30363E"/>
                </a:solidFill>
              </a:defRPr>
            </a:lvl4pPr>
            <a:lvl5pPr marL="0" indent="914400">
              <a:spcBef>
                <a:spcPts val="100"/>
              </a:spcBef>
              <a:buSzTx/>
              <a:buNone/>
              <a:defRPr sz="2000">
                <a:solidFill>
                  <a:srgbClr val="30363E"/>
                </a:solidFill>
              </a:defRPr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1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12375085" y="9242450"/>
            <a:ext cx="312207" cy="302806"/>
          </a:xfrm>
          <a:prstGeom prst="rect">
            <a:avLst/>
          </a:prstGeom>
        </p:spPr>
        <p:txBody>
          <a:bodyPr lIns="64995" tIns="64995" rIns="64995" bIns="64995" anchor="ctr"/>
          <a:lstStyle>
            <a:lvl1pPr algn="r" defTabSz="1300480">
              <a:lnSpc>
                <a:spcPts val="3400"/>
              </a:lnSpc>
              <a:spcBef>
                <a:spcPts val="1700"/>
              </a:spcBef>
              <a:defRPr sz="1200">
                <a:solidFill>
                  <a:srgbClr val="8897A7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2" name="pasted-image.pdf" descr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7972" y="219015"/>
            <a:ext cx="1739901" cy="405219"/>
          </a:xfrm>
          <a:prstGeom prst="rect">
            <a:avLst/>
          </a:prstGeom>
          <a:ln w="3175">
            <a:miter lim="400000"/>
          </a:ln>
        </p:spPr>
      </p:pic>
      <p:sp>
        <p:nvSpPr>
          <p:cNvPr id="43" name="Shape 17"/>
          <p:cNvSpPr txBox="1"/>
          <p:nvPr/>
        </p:nvSpPr>
        <p:spPr>
          <a:xfrm>
            <a:off x="353242" y="9267227"/>
            <a:ext cx="4402801" cy="265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4995" tIns="64995" rIns="64995" bIns="64995">
            <a:spAutoFit/>
          </a:bodyPr>
          <a:lstStyle/>
          <a:p>
            <a:pPr algn="l" defTabSz="1300480">
              <a:lnSpc>
                <a:spcPct val="120000"/>
              </a:lnSpc>
              <a:spcBef>
                <a:spcPts val="1700"/>
              </a:spcBef>
              <a:tabLst/>
              <a:defRPr sz="1000" spc="0">
                <a:solidFill>
                  <a:srgbClr val="30363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Strictly Confidential  </a:t>
            </a:r>
            <a:r>
              <a:rPr>
                <a:solidFill>
                  <a:srgbClr val="899098"/>
                </a:solidFill>
              </a:rPr>
              <a:t>  </a:t>
            </a:r>
            <a:r>
              <a:rPr>
                <a:solidFill>
                  <a:srgbClr val="8897A7"/>
                </a:solidFill>
              </a:rPr>
              <a:t>© 2022 Bengo4.com, inc.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6328853" y="9296400"/>
            <a:ext cx="340321" cy="323553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defTabSz="584200">
              <a:tabLst/>
              <a:defRPr sz="1600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タイトルテキスト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タイトルテキスト</a:t>
            </a:r>
          </a:p>
        </p:txBody>
      </p:sp>
      <p:sp>
        <p:nvSpPr>
          <p:cNvPr id="4" name="本文レベル1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transition spd="med"/>
  <p:txStyles>
    <p:titleStyle>
      <a:lvl1pPr marL="0" marR="0" indent="0" algn="ctr" defTabSz="5870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3D3D3D"/>
          </a:solidFill>
          <a:uFillTx/>
          <a:latin typeface="ヒラギノ角ゴシック W6"/>
          <a:ea typeface="ヒラギノ角ゴシック W6"/>
          <a:cs typeface="ヒラギノ角ゴシック W6"/>
          <a:sym typeface="ヒラギノ角ゴシック W6"/>
        </a:defRPr>
      </a:lvl1pPr>
      <a:lvl2pPr marL="0" marR="0" indent="228600" algn="ctr" defTabSz="5870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3D3D3D"/>
          </a:solidFill>
          <a:uFillTx/>
          <a:latin typeface="ヒラギノ角ゴシック W6"/>
          <a:ea typeface="ヒラギノ角ゴシック W6"/>
          <a:cs typeface="ヒラギノ角ゴシック W6"/>
          <a:sym typeface="ヒラギノ角ゴシック W6"/>
        </a:defRPr>
      </a:lvl2pPr>
      <a:lvl3pPr marL="0" marR="0" indent="457200" algn="ctr" defTabSz="5870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3D3D3D"/>
          </a:solidFill>
          <a:uFillTx/>
          <a:latin typeface="ヒラギノ角ゴシック W6"/>
          <a:ea typeface="ヒラギノ角ゴシック W6"/>
          <a:cs typeface="ヒラギノ角ゴシック W6"/>
          <a:sym typeface="ヒラギノ角ゴシック W6"/>
        </a:defRPr>
      </a:lvl3pPr>
      <a:lvl4pPr marL="0" marR="0" indent="685800" algn="ctr" defTabSz="5870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3D3D3D"/>
          </a:solidFill>
          <a:uFillTx/>
          <a:latin typeface="ヒラギノ角ゴシック W6"/>
          <a:ea typeface="ヒラギノ角ゴシック W6"/>
          <a:cs typeface="ヒラギノ角ゴシック W6"/>
          <a:sym typeface="ヒラギノ角ゴシック W6"/>
        </a:defRPr>
      </a:lvl4pPr>
      <a:lvl5pPr marL="0" marR="0" indent="914400" algn="ctr" defTabSz="5870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3D3D3D"/>
          </a:solidFill>
          <a:uFillTx/>
          <a:latin typeface="ヒラギノ角ゴシック W6"/>
          <a:ea typeface="ヒラギノ角ゴシック W6"/>
          <a:cs typeface="ヒラギノ角ゴシック W6"/>
          <a:sym typeface="ヒラギノ角ゴシック W6"/>
        </a:defRPr>
      </a:lvl5pPr>
      <a:lvl6pPr marL="0" marR="0" indent="1143000" algn="ctr" defTabSz="5870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3D3D3D"/>
          </a:solidFill>
          <a:uFillTx/>
          <a:latin typeface="ヒラギノ角ゴシック W6"/>
          <a:ea typeface="ヒラギノ角ゴシック W6"/>
          <a:cs typeface="ヒラギノ角ゴシック W6"/>
          <a:sym typeface="ヒラギノ角ゴシック W6"/>
        </a:defRPr>
      </a:lvl6pPr>
      <a:lvl7pPr marL="0" marR="0" indent="1371600" algn="ctr" defTabSz="5870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3D3D3D"/>
          </a:solidFill>
          <a:uFillTx/>
          <a:latin typeface="ヒラギノ角ゴシック W6"/>
          <a:ea typeface="ヒラギノ角ゴシック W6"/>
          <a:cs typeface="ヒラギノ角ゴシック W6"/>
          <a:sym typeface="ヒラギノ角ゴシック W6"/>
        </a:defRPr>
      </a:lvl7pPr>
      <a:lvl8pPr marL="0" marR="0" indent="1600200" algn="ctr" defTabSz="5870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3D3D3D"/>
          </a:solidFill>
          <a:uFillTx/>
          <a:latin typeface="ヒラギノ角ゴシック W6"/>
          <a:ea typeface="ヒラギノ角ゴシック W6"/>
          <a:cs typeface="ヒラギノ角ゴシック W6"/>
          <a:sym typeface="ヒラギノ角ゴシック W6"/>
        </a:defRPr>
      </a:lvl8pPr>
      <a:lvl9pPr marL="0" marR="0" indent="1828800" algn="ctr" defTabSz="5870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3D3D3D"/>
          </a:solidFill>
          <a:uFillTx/>
          <a:latin typeface="ヒラギノ角ゴシック W6"/>
          <a:ea typeface="ヒラギノ角ゴシック W6"/>
          <a:cs typeface="ヒラギノ角ゴシック W6"/>
          <a:sym typeface="ヒラギノ角ゴシック W6"/>
        </a:defRPr>
      </a:lvl9pPr>
    </p:titleStyle>
    <p:bodyStyle>
      <a:lvl1pPr marL="388937" marR="0" indent="-388937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2800" b="0" i="0" u="none" strike="noStrike" cap="none" spc="0" baseline="0">
          <a:solidFill>
            <a:srgbClr val="3D3D3D"/>
          </a:solidFill>
          <a:uFillTx/>
          <a:latin typeface="ヒラギノ角ゴシック W3"/>
          <a:ea typeface="ヒラギノ角ゴシック W3"/>
          <a:cs typeface="ヒラギノ角ゴシック W3"/>
          <a:sym typeface="ヒラギノ角ゴシック W3"/>
        </a:defRPr>
      </a:lvl1pPr>
      <a:lvl2pPr marL="833437" marR="0" indent="-388937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2800" b="0" i="0" u="none" strike="noStrike" cap="none" spc="0" baseline="0">
          <a:solidFill>
            <a:srgbClr val="3D3D3D"/>
          </a:solidFill>
          <a:uFillTx/>
          <a:latin typeface="ヒラギノ角ゴシック W3"/>
          <a:ea typeface="ヒラギノ角ゴシック W3"/>
          <a:cs typeface="ヒラギノ角ゴシック W3"/>
          <a:sym typeface="ヒラギノ角ゴシック W3"/>
        </a:defRPr>
      </a:lvl2pPr>
      <a:lvl3pPr marL="1277937" marR="0" indent="-388937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2800" b="0" i="0" u="none" strike="noStrike" cap="none" spc="0" baseline="0">
          <a:solidFill>
            <a:srgbClr val="3D3D3D"/>
          </a:solidFill>
          <a:uFillTx/>
          <a:latin typeface="ヒラギノ角ゴシック W3"/>
          <a:ea typeface="ヒラギノ角ゴシック W3"/>
          <a:cs typeface="ヒラギノ角ゴシック W3"/>
          <a:sym typeface="ヒラギノ角ゴシック W3"/>
        </a:defRPr>
      </a:lvl3pPr>
      <a:lvl4pPr marL="1722437" marR="0" indent="-388937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2800" b="0" i="0" u="none" strike="noStrike" cap="none" spc="0" baseline="0">
          <a:solidFill>
            <a:srgbClr val="3D3D3D"/>
          </a:solidFill>
          <a:uFillTx/>
          <a:latin typeface="ヒラギノ角ゴシック W3"/>
          <a:ea typeface="ヒラギノ角ゴシック W3"/>
          <a:cs typeface="ヒラギノ角ゴシック W3"/>
          <a:sym typeface="ヒラギノ角ゴシック W3"/>
        </a:defRPr>
      </a:lvl4pPr>
      <a:lvl5pPr marL="2166937" marR="0" indent="-388937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2800" b="0" i="0" u="none" strike="noStrike" cap="none" spc="0" baseline="0">
          <a:solidFill>
            <a:srgbClr val="3D3D3D"/>
          </a:solidFill>
          <a:uFillTx/>
          <a:latin typeface="ヒラギノ角ゴシック W3"/>
          <a:ea typeface="ヒラギノ角ゴシック W3"/>
          <a:cs typeface="ヒラギノ角ゴシック W3"/>
          <a:sym typeface="ヒラギノ角ゴシック W3"/>
        </a:defRPr>
      </a:lvl5pPr>
      <a:lvl6pPr marL="2611437" marR="0" indent="-388937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2800" b="0" i="0" u="none" strike="noStrike" cap="none" spc="0" baseline="0">
          <a:solidFill>
            <a:srgbClr val="3D3D3D"/>
          </a:solidFill>
          <a:uFillTx/>
          <a:latin typeface="ヒラギノ角ゴシック W3"/>
          <a:ea typeface="ヒラギノ角ゴシック W3"/>
          <a:cs typeface="ヒラギノ角ゴシック W3"/>
          <a:sym typeface="ヒラギノ角ゴシック W3"/>
        </a:defRPr>
      </a:lvl6pPr>
      <a:lvl7pPr marL="3055937" marR="0" indent="-388937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2800" b="0" i="0" u="none" strike="noStrike" cap="none" spc="0" baseline="0">
          <a:solidFill>
            <a:srgbClr val="3D3D3D"/>
          </a:solidFill>
          <a:uFillTx/>
          <a:latin typeface="ヒラギノ角ゴシック W3"/>
          <a:ea typeface="ヒラギノ角ゴシック W3"/>
          <a:cs typeface="ヒラギノ角ゴシック W3"/>
          <a:sym typeface="ヒラギノ角ゴシック W3"/>
        </a:defRPr>
      </a:lvl7pPr>
      <a:lvl8pPr marL="3500437" marR="0" indent="-388937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2800" b="0" i="0" u="none" strike="noStrike" cap="none" spc="0" baseline="0">
          <a:solidFill>
            <a:srgbClr val="3D3D3D"/>
          </a:solidFill>
          <a:uFillTx/>
          <a:latin typeface="ヒラギノ角ゴシック W3"/>
          <a:ea typeface="ヒラギノ角ゴシック W3"/>
          <a:cs typeface="ヒラギノ角ゴシック W3"/>
          <a:sym typeface="ヒラギノ角ゴシック W3"/>
        </a:defRPr>
      </a:lvl8pPr>
      <a:lvl9pPr marL="3944937" marR="0" indent="-388937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2800" b="0" i="0" u="none" strike="noStrike" cap="none" spc="0" baseline="0">
          <a:solidFill>
            <a:srgbClr val="3D3D3D"/>
          </a:solidFill>
          <a:uFillTx/>
          <a:latin typeface="ヒラギノ角ゴシック W3"/>
          <a:ea typeface="ヒラギノ角ゴシック W3"/>
          <a:cs typeface="ヒラギノ角ゴシック W3"/>
          <a:sym typeface="ヒラギノ角ゴシック W3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cloudsign.jp/tos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受信者向け…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4400" spc="440"/>
            </a:pPr>
            <a:r>
              <a:rPr lang="ja-JP" altLang="en-US" dirty="0"/>
              <a:t>事業者様向け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電子契約マニュアル</a:t>
            </a:r>
            <a:endParaRPr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12459842" y="9242450"/>
            <a:ext cx="227450" cy="3028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124" name="Shape 38"/>
          <p:cNvSpPr txBox="1"/>
          <p:nvPr/>
        </p:nvSpPr>
        <p:spPr>
          <a:xfrm>
            <a:off x="6835177" y="11703097"/>
            <a:ext cx="5869984" cy="27952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46" tIns="48746" rIns="48746" bIns="48746">
            <a:spAutoFit/>
          </a:bodyPr>
          <a:lstStyle>
            <a:lvl1pPr algn="l" defTabSz="457200">
              <a:lnSpc>
                <a:spcPts val="3000"/>
              </a:lnSpc>
              <a:tabLst/>
              <a:defRPr sz="1333" spc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利用規約を確認した上で「利用規約に同意して確認」ボタンを押します。</a:t>
            </a:r>
          </a:p>
        </p:txBody>
      </p:sp>
      <p:pic>
        <p:nvPicPr>
          <p:cNvPr id="126" name="0q27Xhcb_07y78Ko4j1ovd1Zx-SQw-t0h_w_toUGdsP5t9Tnwtmt81-g2AIqoKUIRAWCPGYB_ghx_BjboaPnGMvJ9z6QlEBuRIUB1EgH0bUBOac8sAtgLCnw2mOQllBafLJgAse8.png" descr="0q27Xhcb_07y78Ko4j1ovd1Zx-SQw-t0h_w_toUGdsP5t9Tnwtmt81-g2AIqoKUIRAWCPGYB_ghx_BjboaPnGMvJ9z6QlEBuRIUB1EgH0bUBOac8sAtgLCnw2mOQllBafLJgAse8.png"/>
          <p:cNvPicPr>
            <a:picLocks noChangeAspect="1"/>
          </p:cNvPicPr>
          <p:nvPr/>
        </p:nvPicPr>
        <p:blipFill>
          <a:blip r:embed="rId2"/>
          <a:srcRect l="5139" t="654" r="5139" b="9624"/>
          <a:stretch>
            <a:fillRect/>
          </a:stretch>
        </p:blipFill>
        <p:spPr>
          <a:xfrm>
            <a:off x="2460785" y="4451567"/>
            <a:ext cx="8408257" cy="4409080"/>
          </a:xfrm>
          <a:prstGeom prst="rect">
            <a:avLst/>
          </a:prstGeom>
          <a:ln w="6350">
            <a:solidFill>
              <a:srgbClr val="899098"/>
            </a:solidFill>
            <a:miter lim="400000"/>
          </a:ln>
        </p:spPr>
      </p:pic>
      <p:grpSp>
        <p:nvGrpSpPr>
          <p:cNvPr id="130" name="グループ"/>
          <p:cNvGrpSpPr/>
          <p:nvPr/>
        </p:nvGrpSpPr>
        <p:grpSpPr>
          <a:xfrm>
            <a:off x="8625839" y="7137731"/>
            <a:ext cx="2684439" cy="768428"/>
            <a:chOff x="-126603" y="0"/>
            <a:chExt cx="2434269" cy="619918"/>
          </a:xfrm>
        </p:grpSpPr>
        <p:sp>
          <p:nvSpPr>
            <p:cNvPr id="128" name="コールアウト"/>
            <p:cNvSpPr/>
            <p:nvPr/>
          </p:nvSpPr>
          <p:spPr>
            <a:xfrm>
              <a:off x="-126604" y="0"/>
              <a:ext cx="2336801" cy="6199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70" y="0"/>
                  </a:moveTo>
                  <a:lnTo>
                    <a:pt x="1170" y="7094"/>
                  </a:lnTo>
                  <a:lnTo>
                    <a:pt x="0" y="11104"/>
                  </a:lnTo>
                  <a:lnTo>
                    <a:pt x="1170" y="15128"/>
                  </a:lnTo>
                  <a:lnTo>
                    <a:pt x="117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30363E"/>
            </a:solidFill>
            <a:ln w="254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indent="127000" algn="l" defTabSz="584200">
                <a:lnSpc>
                  <a:spcPts val="2400"/>
                </a:lnSpc>
                <a:spcBef>
                  <a:spcPts val="100"/>
                </a:spcBef>
                <a:tabLst/>
                <a:defRPr sz="1400" spc="0"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p:sp>
          <p:nvSpPr>
            <p:cNvPr id="129" name="クリックして書類を確認"/>
            <p:cNvSpPr txBox="1"/>
            <p:nvPr/>
          </p:nvSpPr>
          <p:spPr>
            <a:xfrm>
              <a:off x="9194" y="180258"/>
              <a:ext cx="2298473" cy="259480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ctr">
              <a:noAutofit/>
            </a:bodyPr>
            <a:lstStyle>
              <a:lvl1pPr indent="127000" algn="l" defTabSz="584200">
                <a:lnSpc>
                  <a:spcPts val="2200"/>
                </a:lnSpc>
                <a:spcBef>
                  <a:spcPts val="100"/>
                </a:spcBef>
                <a:tabLst/>
                <a:defRPr sz="1200" spc="0">
                  <a:latin typeface="ヒラギノ角ゴシック W3"/>
                  <a:ea typeface="ヒラギノ角ゴシック W3"/>
                  <a:cs typeface="ヒラギノ角ゴシック W3"/>
                  <a:sym typeface="ヒラギノ角ゴシック W3"/>
                </a:defRPr>
              </a:lvl1pPr>
            </a:lstStyle>
            <a:p>
              <a:r>
                <a:rPr dirty="0" err="1"/>
                <a:t>クリックして書類を確認</a:t>
              </a:r>
              <a:endParaRPr dirty="0"/>
            </a:p>
          </p:txBody>
        </p:sp>
      </p:grpSp>
      <p:sp>
        <p:nvSpPr>
          <p:cNvPr id="5" name="3-1 画面詳細（PC）">
            <a:extLst>
              <a:ext uri="{FF2B5EF4-FFF2-40B4-BE49-F238E27FC236}">
                <a16:creationId xmlns:a16="http://schemas.microsoft.com/office/drawing/2014/main" id="{8C60B9E8-43BD-D416-8D7C-8F3F3D2AD4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420" y="713805"/>
            <a:ext cx="11109790" cy="55296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ja-JP" altLang="en-US" sz="4000" b="1" dirty="0"/>
              <a:t>　（１）クラウドサインから届く「確認依頼」</a:t>
            </a:r>
            <a:endParaRPr sz="4000" b="1" dirty="0"/>
          </a:p>
        </p:txBody>
      </p:sp>
      <p:sp>
        <p:nvSpPr>
          <p:cNvPr id="6" name="3-1 画面詳細（PC）">
            <a:extLst>
              <a:ext uri="{FF2B5EF4-FFF2-40B4-BE49-F238E27FC236}">
                <a16:creationId xmlns:a16="http://schemas.microsoft.com/office/drawing/2014/main" id="{560220C1-B83A-56CE-4FEF-74FC53E4CB9B}"/>
              </a:ext>
            </a:extLst>
          </p:cNvPr>
          <p:cNvSpPr txBox="1">
            <a:spLocks/>
          </p:cNvSpPr>
          <p:nvPr/>
        </p:nvSpPr>
        <p:spPr>
          <a:xfrm>
            <a:off x="1271005" y="3556255"/>
            <a:ext cx="11109790" cy="5529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30026" tIns="130026" rIns="130026" bIns="130026" anchor="ctr">
            <a:noAutofit/>
          </a:bodyPr>
          <a:lstStyle>
            <a:lvl1pPr marL="0" marR="0" indent="0" algn="l" defTabSz="1300480" latinLnBrk="0">
              <a:lnSpc>
                <a:spcPts val="4600"/>
              </a:lnSpc>
              <a:spcBef>
                <a:spcPts val="17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0" i="0" u="none" strike="noStrike" cap="none" spc="0" baseline="0">
                <a:solidFill>
                  <a:srgbClr val="30363E"/>
                </a:solidFill>
                <a:uFillTx/>
                <a:latin typeface="ヒラギノ角ゴシック W3"/>
                <a:ea typeface="ヒラギノ角ゴシック W3"/>
                <a:cs typeface="ヒラギノ角ゴシック W3"/>
                <a:sym typeface="ヒラギノ角ゴシック W3"/>
              </a:defRPr>
            </a:lvl1pPr>
            <a:lvl2pPr marL="0" marR="0" indent="2286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2pPr>
            <a:lvl3pPr marL="0" marR="0" indent="4572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3pPr>
            <a:lvl4pPr marL="0" marR="0" indent="6858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4pPr>
            <a:lvl5pPr marL="0" marR="0" indent="9144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5pPr>
            <a:lvl6pPr marL="0" marR="0" indent="11430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6pPr>
            <a:lvl7pPr marL="0" marR="0" indent="13716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7pPr>
            <a:lvl8pPr marL="0" marR="0" indent="16002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8pPr>
            <a:lvl9pPr marL="0" marR="0" indent="18288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9pPr>
          </a:lstStyle>
          <a:p>
            <a:pPr hangingPunct="1"/>
            <a:r>
              <a:rPr lang="en-US" altLang="ja-JP" sz="3000" b="1" dirty="0">
                <a:solidFill>
                  <a:srgbClr val="FF0000"/>
                </a:solidFill>
              </a:rPr>
              <a:t>※</a:t>
            </a:r>
            <a:r>
              <a:rPr lang="ja-JP" altLang="en-US" sz="3000" b="1" dirty="0">
                <a:solidFill>
                  <a:srgbClr val="FF0000"/>
                </a:solidFill>
              </a:rPr>
              <a:t>「書類を確認する」</a:t>
            </a:r>
            <a:r>
              <a:rPr lang="en-US" altLang="ja-JP" sz="3000" b="1" dirty="0">
                <a:solidFill>
                  <a:srgbClr val="FF0000"/>
                </a:solidFill>
              </a:rPr>
              <a:t>URL</a:t>
            </a:r>
            <a:r>
              <a:rPr lang="ja-JP" altLang="en-US" sz="3000" b="1" dirty="0">
                <a:solidFill>
                  <a:srgbClr val="FF0000"/>
                </a:solidFill>
              </a:rPr>
              <a:t>の有効期限は、１０日間になります。</a:t>
            </a:r>
          </a:p>
        </p:txBody>
      </p:sp>
      <p:sp>
        <p:nvSpPr>
          <p:cNvPr id="8" name="3-1 画面詳細（PC）">
            <a:extLst>
              <a:ext uri="{FF2B5EF4-FFF2-40B4-BE49-F238E27FC236}">
                <a16:creationId xmlns:a16="http://schemas.microsoft.com/office/drawing/2014/main" id="{5D6C4287-2BE3-D421-8563-DF8DEFAF8DF5}"/>
              </a:ext>
            </a:extLst>
          </p:cNvPr>
          <p:cNvSpPr txBox="1">
            <a:spLocks/>
          </p:cNvSpPr>
          <p:nvPr/>
        </p:nvSpPr>
        <p:spPr>
          <a:xfrm>
            <a:off x="1052645" y="2231091"/>
            <a:ext cx="11109790" cy="5529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30026" tIns="130026" rIns="130026" bIns="130026" anchor="ctr">
            <a:noAutofit/>
          </a:bodyPr>
          <a:lstStyle>
            <a:lvl1pPr marL="0" marR="0" indent="0" algn="l" defTabSz="1300480" latinLnBrk="0">
              <a:lnSpc>
                <a:spcPts val="4600"/>
              </a:lnSpc>
              <a:spcBef>
                <a:spcPts val="17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0" i="0" u="none" strike="noStrike" cap="none" spc="0" baseline="0">
                <a:solidFill>
                  <a:srgbClr val="30363E"/>
                </a:solidFill>
                <a:uFillTx/>
                <a:latin typeface="ヒラギノ角ゴシック W3"/>
                <a:ea typeface="ヒラギノ角ゴシック W3"/>
                <a:cs typeface="ヒラギノ角ゴシック W3"/>
                <a:sym typeface="ヒラギノ角ゴシック W3"/>
              </a:defRPr>
            </a:lvl1pPr>
            <a:lvl2pPr marL="0" marR="0" indent="2286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2pPr>
            <a:lvl3pPr marL="0" marR="0" indent="4572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3pPr>
            <a:lvl4pPr marL="0" marR="0" indent="6858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4pPr>
            <a:lvl5pPr marL="0" marR="0" indent="9144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5pPr>
            <a:lvl6pPr marL="0" marR="0" indent="11430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6pPr>
            <a:lvl7pPr marL="0" marR="0" indent="13716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7pPr>
            <a:lvl8pPr marL="0" marR="0" indent="16002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8pPr>
            <a:lvl9pPr marL="0" marR="0" indent="18288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9pPr>
          </a:lstStyle>
          <a:p>
            <a:pPr hangingPunct="1"/>
            <a:r>
              <a:rPr lang="ja-JP" altLang="en-US" sz="4000" b="1" dirty="0"/>
              <a:t>　クラウドサインから、確認依頼のメールが届きます。本文に記載された「書類を確認する」ボタンをクリックします。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12459842" y="9242450"/>
            <a:ext cx="227450" cy="3028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pic>
        <p:nvPicPr>
          <p:cNvPr id="127" name="rvRBgJU8WGrhWNabdYOYVbxRT_ophD7ENlXk0KdE1Gs2grdss9-fs3ogIxLowIx7qaQBc6GzCcqBjUXH69rDkkDp9ouVFz-iHnGj8yPwRvVh3jxQzzUkgZRY-KvXN1EicKCZjoWU.png" descr="rvRBgJU8WGrhWNabdYOYVbxRT_ophD7ENlXk0KdE1Gs2grdss9-fs3ogIxLowIx7qaQBc6GzCcqBjUXH69rDkkDp9ouVFz-iHnGj8yPwRvVh3jxQzzUkgZRY-KvXN1EicKCZjoWU.png"/>
          <p:cNvPicPr>
            <a:picLocks noChangeAspect="1"/>
          </p:cNvPicPr>
          <p:nvPr/>
        </p:nvPicPr>
        <p:blipFill>
          <a:blip r:embed="rId3"/>
          <a:srcRect l="11564" t="79885" r="263"/>
          <a:stretch>
            <a:fillRect/>
          </a:stretch>
        </p:blipFill>
        <p:spPr>
          <a:xfrm>
            <a:off x="1066294" y="5486318"/>
            <a:ext cx="11004963" cy="1274121"/>
          </a:xfrm>
          <a:prstGeom prst="rect">
            <a:avLst/>
          </a:prstGeom>
          <a:ln w="6350">
            <a:solidFill>
              <a:srgbClr val="899098"/>
            </a:solidFill>
            <a:miter lim="400000"/>
          </a:ln>
        </p:spPr>
      </p:pic>
      <p:grpSp>
        <p:nvGrpSpPr>
          <p:cNvPr id="133" name="グループ"/>
          <p:cNvGrpSpPr/>
          <p:nvPr/>
        </p:nvGrpSpPr>
        <p:grpSpPr>
          <a:xfrm>
            <a:off x="7899664" y="5733507"/>
            <a:ext cx="2759237" cy="779742"/>
            <a:chOff x="-126604" y="0"/>
            <a:chExt cx="2434271" cy="619919"/>
          </a:xfrm>
        </p:grpSpPr>
        <p:sp>
          <p:nvSpPr>
            <p:cNvPr id="131" name="コールアウト"/>
            <p:cNvSpPr/>
            <p:nvPr/>
          </p:nvSpPr>
          <p:spPr>
            <a:xfrm>
              <a:off x="-126604" y="0"/>
              <a:ext cx="2336801" cy="6199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70" y="0"/>
                  </a:moveTo>
                  <a:lnTo>
                    <a:pt x="1170" y="7094"/>
                  </a:lnTo>
                  <a:lnTo>
                    <a:pt x="0" y="11104"/>
                  </a:lnTo>
                  <a:lnTo>
                    <a:pt x="1170" y="15128"/>
                  </a:lnTo>
                  <a:lnTo>
                    <a:pt x="117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3B3B3B"/>
            </a:solidFill>
            <a:ln w="254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indent="127000" algn="l" defTabSz="584200">
                <a:lnSpc>
                  <a:spcPts val="2400"/>
                </a:lnSpc>
                <a:spcBef>
                  <a:spcPts val="100"/>
                </a:spcBef>
                <a:tabLst/>
                <a:defRPr sz="1400" spc="0"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p:sp>
          <p:nvSpPr>
            <p:cNvPr id="132" name="クリックして書類を確認"/>
            <p:cNvSpPr txBox="1"/>
            <p:nvPr/>
          </p:nvSpPr>
          <p:spPr>
            <a:xfrm>
              <a:off x="9194" y="180258"/>
              <a:ext cx="2298473" cy="259480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ctr">
              <a:noAutofit/>
            </a:bodyPr>
            <a:lstStyle>
              <a:lvl1pPr indent="127000" algn="l" defTabSz="584200">
                <a:lnSpc>
                  <a:spcPts val="2200"/>
                </a:lnSpc>
                <a:spcBef>
                  <a:spcPts val="100"/>
                </a:spcBef>
                <a:tabLst/>
                <a:defRPr sz="1200" spc="0">
                  <a:latin typeface="ヒラギノ角ゴシック W3"/>
                  <a:ea typeface="ヒラギノ角ゴシック W3"/>
                  <a:cs typeface="ヒラギノ角ゴシック W3"/>
                  <a:sym typeface="ヒラギノ角ゴシック W3"/>
                </a:defRPr>
              </a:lvl1pPr>
            </a:lstStyle>
            <a:p>
              <a:r>
                <a:rPr dirty="0" err="1"/>
                <a:t>クリックして書類を確認</a:t>
              </a:r>
              <a:endParaRPr dirty="0"/>
            </a:p>
          </p:txBody>
        </p:sp>
      </p:grpSp>
      <p:sp>
        <p:nvSpPr>
          <p:cNvPr id="6" name="3-1 画面詳細（PC）">
            <a:extLst>
              <a:ext uri="{FF2B5EF4-FFF2-40B4-BE49-F238E27FC236}">
                <a16:creationId xmlns:a16="http://schemas.microsoft.com/office/drawing/2014/main" id="{F6DC0E77-2DBB-AE6F-BAD1-D6572E8640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420" y="713805"/>
            <a:ext cx="11109790" cy="55296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ja-JP" altLang="en-US" sz="4000" b="1" dirty="0"/>
              <a:t>　（２）クラウドサインの利用規約の確認</a:t>
            </a:r>
            <a:endParaRPr sz="4000" b="1" dirty="0"/>
          </a:p>
        </p:txBody>
      </p:sp>
      <p:sp>
        <p:nvSpPr>
          <p:cNvPr id="3" name="3-1 画面詳細（PC）">
            <a:extLst>
              <a:ext uri="{FF2B5EF4-FFF2-40B4-BE49-F238E27FC236}">
                <a16:creationId xmlns:a16="http://schemas.microsoft.com/office/drawing/2014/main" id="{3A9D0720-396A-22F0-6818-22DF38EB7710}"/>
              </a:ext>
            </a:extLst>
          </p:cNvPr>
          <p:cNvSpPr txBox="1">
            <a:spLocks/>
          </p:cNvSpPr>
          <p:nvPr/>
        </p:nvSpPr>
        <p:spPr>
          <a:xfrm>
            <a:off x="1066294" y="3077254"/>
            <a:ext cx="11109790" cy="5529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30026" tIns="130026" rIns="130026" bIns="130026" anchor="ctr">
            <a:noAutofit/>
          </a:bodyPr>
          <a:lstStyle>
            <a:lvl1pPr marL="0" marR="0" indent="0" algn="l" defTabSz="1300480" latinLnBrk="0">
              <a:lnSpc>
                <a:spcPts val="4600"/>
              </a:lnSpc>
              <a:spcBef>
                <a:spcPts val="17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0" i="0" u="none" strike="noStrike" cap="none" spc="0" baseline="0">
                <a:solidFill>
                  <a:srgbClr val="30363E"/>
                </a:solidFill>
                <a:uFillTx/>
                <a:latin typeface="ヒラギノ角ゴシック W3"/>
                <a:ea typeface="ヒラギノ角ゴシック W3"/>
                <a:cs typeface="ヒラギノ角ゴシック W3"/>
                <a:sym typeface="ヒラギノ角ゴシック W3"/>
              </a:defRPr>
            </a:lvl1pPr>
            <a:lvl2pPr marL="0" marR="0" indent="2286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2pPr>
            <a:lvl3pPr marL="0" marR="0" indent="4572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3pPr>
            <a:lvl4pPr marL="0" marR="0" indent="6858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4pPr>
            <a:lvl5pPr marL="0" marR="0" indent="9144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5pPr>
            <a:lvl6pPr marL="0" marR="0" indent="11430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6pPr>
            <a:lvl7pPr marL="0" marR="0" indent="13716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7pPr>
            <a:lvl8pPr marL="0" marR="0" indent="16002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8pPr>
            <a:lvl9pPr marL="0" marR="0" indent="18288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9pPr>
          </a:lstStyle>
          <a:p>
            <a:pPr hangingPunct="1"/>
            <a:r>
              <a:rPr lang="ja-JP" altLang="en-US" sz="4000" b="1" dirty="0"/>
              <a:t>　利用規約（</a:t>
            </a:r>
            <a:r>
              <a:rPr lang="en-US" altLang="ja-JP" sz="4000" b="1" dirty="0">
                <a:hlinkClick r:id="rId4"/>
              </a:rPr>
              <a:t>https://www.cloudsign.jp/tos</a:t>
            </a:r>
            <a:r>
              <a:rPr lang="ja-JP" altLang="en-US" sz="4000" b="1" dirty="0"/>
              <a:t>）を確認した上で「利用規約に同意して確認」ボタンをクリックします。</a:t>
            </a:r>
            <a:endParaRPr lang="en-US" altLang="ja-JP" sz="4000" b="1"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142" name="四角形"/>
          <p:cNvSpPr/>
          <p:nvPr/>
        </p:nvSpPr>
        <p:spPr>
          <a:xfrm>
            <a:off x="7274436" y="2673078"/>
            <a:ext cx="349244" cy="1270001"/>
          </a:xfrm>
          <a:prstGeom prst="rect">
            <a:avLst/>
          </a:prstGeom>
          <a:solidFill>
            <a:srgbClr val="FFFFFF"/>
          </a:solidFill>
          <a:ln w="3175">
            <a:miter lim="400000"/>
          </a:ln>
        </p:spPr>
        <p:txBody>
          <a:bodyPr lIns="38100" tIns="38100" rIns="38100" bIns="38100" anchor="ctr"/>
          <a:lstStyle/>
          <a:p>
            <a:pPr defTabSz="584200">
              <a:tabLst/>
              <a:defRPr sz="2000" spc="0"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146" name="Shape 38"/>
          <p:cNvSpPr txBox="1"/>
          <p:nvPr/>
        </p:nvSpPr>
        <p:spPr>
          <a:xfrm>
            <a:off x="6835177" y="11703097"/>
            <a:ext cx="5869984" cy="27952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46" tIns="48746" rIns="48746" bIns="48746">
            <a:spAutoFit/>
          </a:bodyPr>
          <a:lstStyle>
            <a:lvl1pPr algn="l" defTabSz="457200">
              <a:lnSpc>
                <a:spcPts val="3000"/>
              </a:lnSpc>
              <a:tabLst/>
              <a:defRPr sz="1333" spc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利用規約を確認した上で「利用規約に同意して確認」ボタンを押します。</a:t>
            </a:r>
          </a:p>
        </p:txBody>
      </p:sp>
      <p:sp>
        <p:nvSpPr>
          <p:cNvPr id="157" name="入力項目に情報を入力"/>
          <p:cNvSpPr txBox="1"/>
          <p:nvPr/>
        </p:nvSpPr>
        <p:spPr>
          <a:xfrm>
            <a:off x="7280472" y="3624494"/>
            <a:ext cx="2122769" cy="5529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/>
          <a:lstStyle>
            <a:lvl1pPr indent="127000" algn="l" defTabSz="584200">
              <a:lnSpc>
                <a:spcPts val="2200"/>
              </a:lnSpc>
              <a:spcBef>
                <a:spcPts val="100"/>
              </a:spcBef>
              <a:tabLst/>
              <a:defRPr sz="1200" spc="0">
                <a:latin typeface="ヒラギノ角ゴシック W3"/>
                <a:ea typeface="ヒラギノ角ゴシック W3"/>
                <a:cs typeface="ヒラギノ角ゴシック W3"/>
                <a:sym typeface="ヒラギノ角ゴシック W3"/>
              </a:defRPr>
            </a:lvl1pPr>
          </a:lstStyle>
          <a:p>
            <a:r>
              <a:t>入力項目に情報を入力</a:t>
            </a:r>
          </a:p>
        </p:txBody>
      </p:sp>
      <p:sp>
        <p:nvSpPr>
          <p:cNvPr id="4" name="3-1 画面詳細（PC）">
            <a:extLst>
              <a:ext uri="{FF2B5EF4-FFF2-40B4-BE49-F238E27FC236}">
                <a16:creationId xmlns:a16="http://schemas.microsoft.com/office/drawing/2014/main" id="{774DF78B-456A-1857-1B87-CD3300AC3A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420" y="713805"/>
            <a:ext cx="11109790" cy="55296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ja-JP" altLang="en-US" sz="4000" b="1" dirty="0"/>
              <a:t>　（３）書類内容の確認</a:t>
            </a:r>
            <a:endParaRPr sz="4000" b="1" dirty="0"/>
          </a:p>
        </p:txBody>
      </p:sp>
      <p:sp>
        <p:nvSpPr>
          <p:cNvPr id="5" name="3-1 画面詳細（PC）">
            <a:extLst>
              <a:ext uri="{FF2B5EF4-FFF2-40B4-BE49-F238E27FC236}">
                <a16:creationId xmlns:a16="http://schemas.microsoft.com/office/drawing/2014/main" id="{EC2C8F51-5567-789C-4631-8C8189D98F85}"/>
              </a:ext>
            </a:extLst>
          </p:cNvPr>
          <p:cNvSpPr txBox="1">
            <a:spLocks/>
          </p:cNvSpPr>
          <p:nvPr/>
        </p:nvSpPr>
        <p:spPr>
          <a:xfrm>
            <a:off x="1048926" y="2927018"/>
            <a:ext cx="11109790" cy="5529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30026" tIns="130026" rIns="130026" bIns="130026" anchor="ctr">
            <a:noAutofit/>
          </a:bodyPr>
          <a:lstStyle>
            <a:lvl1pPr marL="0" marR="0" indent="0" algn="l" defTabSz="1300480" latinLnBrk="0">
              <a:lnSpc>
                <a:spcPts val="4600"/>
              </a:lnSpc>
              <a:spcBef>
                <a:spcPts val="17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0" i="0" u="none" strike="noStrike" cap="none" spc="0" baseline="0">
                <a:solidFill>
                  <a:srgbClr val="30363E"/>
                </a:solidFill>
                <a:uFillTx/>
                <a:latin typeface="ヒラギノ角ゴシック W3"/>
                <a:ea typeface="ヒラギノ角ゴシック W3"/>
                <a:cs typeface="ヒラギノ角ゴシック W3"/>
                <a:sym typeface="ヒラギノ角ゴシック W3"/>
              </a:defRPr>
            </a:lvl1pPr>
            <a:lvl2pPr marL="0" marR="0" indent="2286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2pPr>
            <a:lvl3pPr marL="0" marR="0" indent="4572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3pPr>
            <a:lvl4pPr marL="0" marR="0" indent="6858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4pPr>
            <a:lvl5pPr marL="0" marR="0" indent="9144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5pPr>
            <a:lvl6pPr marL="0" marR="0" indent="11430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6pPr>
            <a:lvl7pPr marL="0" marR="0" indent="13716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7pPr>
            <a:lvl8pPr marL="0" marR="0" indent="16002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8pPr>
            <a:lvl9pPr marL="0" marR="0" indent="18288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9pPr>
          </a:lstStyle>
          <a:p>
            <a:pPr hangingPunct="1"/>
            <a:r>
              <a:rPr lang="ja-JP" altLang="en-US" sz="4000" b="1" dirty="0"/>
              <a:t>　書類内容に問題なければ、「書類の内容に同意」ボタンをクリックします。</a:t>
            </a:r>
          </a:p>
        </p:txBody>
      </p:sp>
      <p:pic>
        <p:nvPicPr>
          <p:cNvPr id="6" name="l07JQKLj1AkdRswqyfl-IPaIRkoJiMoXRFXtLPw-BRLQTA9owAh_I0jrKHiAD-8i0ZfOSbNwPNQ4bILjH51s_x1YfopFrfZcyhKwI2NKJ2aYbp-ApplsvzraYsWGO6AEul86lSU8.png" descr="l07JQKLj1AkdRswqyfl-IPaIRkoJiMoXRFXtLPw-BRLQTA9owAh_I0jrKHiAD-8i0ZfOSbNwPNQ4bILjH51s_x1YfopFrfZcyhKwI2NKJ2aYbp-ApplsvzraYsWGO6AEul86lSU8.png">
            <a:extLst>
              <a:ext uri="{FF2B5EF4-FFF2-40B4-BE49-F238E27FC236}">
                <a16:creationId xmlns:a16="http://schemas.microsoft.com/office/drawing/2014/main" id="{6D4689D4-BA74-6DE5-A535-F5FAA531BA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660" t="49049" r="6909" b="2589"/>
          <a:stretch>
            <a:fillRect/>
          </a:stretch>
        </p:blipFill>
        <p:spPr>
          <a:xfrm>
            <a:off x="2867250" y="4972338"/>
            <a:ext cx="7028979" cy="3161728"/>
          </a:xfrm>
          <a:prstGeom prst="rect">
            <a:avLst/>
          </a:prstGeom>
          <a:ln w="6350">
            <a:solidFill>
              <a:srgbClr val="899098"/>
            </a:solidFill>
            <a:miter lim="400000"/>
          </a:ln>
        </p:spPr>
      </p:pic>
      <p:sp>
        <p:nvSpPr>
          <p:cNvPr id="7" name="コールアウト">
            <a:extLst>
              <a:ext uri="{FF2B5EF4-FFF2-40B4-BE49-F238E27FC236}">
                <a16:creationId xmlns:a16="http://schemas.microsoft.com/office/drawing/2014/main" id="{ABBBB42F-FFF3-7B66-EBBC-9AF5976D8DE0}"/>
              </a:ext>
            </a:extLst>
          </p:cNvPr>
          <p:cNvSpPr/>
          <p:nvPr/>
        </p:nvSpPr>
        <p:spPr>
          <a:xfrm>
            <a:off x="5841197" y="6829484"/>
            <a:ext cx="3043495" cy="6826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30" y="0"/>
                </a:moveTo>
                <a:lnTo>
                  <a:pt x="1730" y="8452"/>
                </a:lnTo>
                <a:lnTo>
                  <a:pt x="0" y="12081"/>
                </a:lnTo>
                <a:lnTo>
                  <a:pt x="1730" y="15698"/>
                </a:lnTo>
                <a:lnTo>
                  <a:pt x="173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1730" y="0"/>
                </a:lnTo>
                <a:close/>
              </a:path>
            </a:pathLst>
          </a:custGeom>
          <a:solidFill>
            <a:srgbClr val="3B3B3B"/>
          </a:solidFill>
          <a:ln w="254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indent="127000" algn="l" defTabSz="584200">
              <a:lnSpc>
                <a:spcPts val="2400"/>
              </a:lnSpc>
              <a:spcBef>
                <a:spcPts val="100"/>
              </a:spcBef>
              <a:tabLst/>
              <a:defRPr sz="1400" spc="0"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9" name="クリックして…">
            <a:extLst>
              <a:ext uri="{FF2B5EF4-FFF2-40B4-BE49-F238E27FC236}">
                <a16:creationId xmlns:a16="http://schemas.microsoft.com/office/drawing/2014/main" id="{D5339ADC-13BD-A0A8-0851-DEEF9265504B}"/>
              </a:ext>
            </a:extLst>
          </p:cNvPr>
          <p:cNvSpPr txBox="1"/>
          <p:nvPr/>
        </p:nvSpPr>
        <p:spPr>
          <a:xfrm>
            <a:off x="6130593" y="6829484"/>
            <a:ext cx="2945168" cy="68262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pPr indent="127000" algn="l" defTabSz="584200">
              <a:lnSpc>
                <a:spcPts val="2200"/>
              </a:lnSpc>
              <a:spcBef>
                <a:spcPts val="100"/>
              </a:spcBef>
              <a:tabLst/>
              <a:defRPr sz="1200" spc="0">
                <a:latin typeface="ヒラギノ角ゴシック W3"/>
                <a:ea typeface="ヒラギノ角ゴシック W3"/>
                <a:cs typeface="ヒラギノ角ゴシック W3"/>
                <a:sym typeface="ヒラギノ角ゴシック W3"/>
              </a:defRPr>
            </a:pPr>
            <a:r>
              <a:rPr dirty="0" err="1"/>
              <a:t>クリックして書類の内容に同意</a:t>
            </a:r>
            <a:endParaRPr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6" name="3-1 画面詳細（PC）">
            <a:extLst>
              <a:ext uri="{FF2B5EF4-FFF2-40B4-BE49-F238E27FC236}">
                <a16:creationId xmlns:a16="http://schemas.microsoft.com/office/drawing/2014/main" id="{A2B69CE0-EFA5-D184-F746-683930655D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420" y="713805"/>
            <a:ext cx="11109790" cy="55296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ja-JP" altLang="en-US" sz="4000" b="1" dirty="0"/>
              <a:t>　（４）最終確認</a:t>
            </a:r>
            <a:endParaRPr sz="4000" b="1" dirty="0"/>
          </a:p>
        </p:txBody>
      </p:sp>
      <p:sp>
        <p:nvSpPr>
          <p:cNvPr id="7" name="3-1 画面詳細（PC）">
            <a:extLst>
              <a:ext uri="{FF2B5EF4-FFF2-40B4-BE49-F238E27FC236}">
                <a16:creationId xmlns:a16="http://schemas.microsoft.com/office/drawing/2014/main" id="{B1A5517F-5D1F-717E-EE00-4ACA6FA2CCDE}"/>
              </a:ext>
            </a:extLst>
          </p:cNvPr>
          <p:cNvSpPr txBox="1">
            <a:spLocks/>
          </p:cNvSpPr>
          <p:nvPr/>
        </p:nvSpPr>
        <p:spPr>
          <a:xfrm>
            <a:off x="161820" y="2858781"/>
            <a:ext cx="11109790" cy="5529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30026" tIns="130026" rIns="130026" bIns="130026" anchor="ctr">
            <a:noAutofit/>
          </a:bodyPr>
          <a:lstStyle>
            <a:lvl1pPr marL="0" marR="0" indent="0" algn="l" defTabSz="1300480" latinLnBrk="0">
              <a:lnSpc>
                <a:spcPts val="4600"/>
              </a:lnSpc>
              <a:spcBef>
                <a:spcPts val="17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0" i="0" u="none" strike="noStrike" cap="none" spc="0" baseline="0">
                <a:solidFill>
                  <a:srgbClr val="30363E"/>
                </a:solidFill>
                <a:uFillTx/>
                <a:latin typeface="ヒラギノ角ゴシック W3"/>
                <a:ea typeface="ヒラギノ角ゴシック W3"/>
                <a:cs typeface="ヒラギノ角ゴシック W3"/>
                <a:sym typeface="ヒラギノ角ゴシック W3"/>
              </a:defRPr>
            </a:lvl1pPr>
            <a:lvl2pPr marL="0" marR="0" indent="2286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2pPr>
            <a:lvl3pPr marL="0" marR="0" indent="4572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3pPr>
            <a:lvl4pPr marL="0" marR="0" indent="6858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4pPr>
            <a:lvl5pPr marL="0" marR="0" indent="9144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5pPr>
            <a:lvl6pPr marL="0" marR="0" indent="11430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6pPr>
            <a:lvl7pPr marL="0" marR="0" indent="13716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7pPr>
            <a:lvl8pPr marL="0" marR="0" indent="16002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8pPr>
            <a:lvl9pPr marL="0" marR="0" indent="18288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9pPr>
          </a:lstStyle>
          <a:p>
            <a:pPr hangingPunct="1"/>
            <a:r>
              <a:rPr lang="ja-JP" altLang="en-US" sz="4000" b="1" dirty="0"/>
              <a:t>　さらに確認画面が出ますので、「同意して確認完了」のボタンをクリックします。</a:t>
            </a:r>
          </a:p>
        </p:txBody>
      </p:sp>
      <p:grpSp>
        <p:nvGrpSpPr>
          <p:cNvPr id="8" name="グループ">
            <a:extLst>
              <a:ext uri="{FF2B5EF4-FFF2-40B4-BE49-F238E27FC236}">
                <a16:creationId xmlns:a16="http://schemas.microsoft.com/office/drawing/2014/main" id="{0D2394EC-DB3D-BCBE-F34A-0A11CF21B2F8}"/>
              </a:ext>
            </a:extLst>
          </p:cNvPr>
          <p:cNvGrpSpPr/>
          <p:nvPr/>
        </p:nvGrpSpPr>
        <p:grpSpPr>
          <a:xfrm>
            <a:off x="2911404" y="4874705"/>
            <a:ext cx="7515484" cy="3286654"/>
            <a:chOff x="0" y="0"/>
            <a:chExt cx="4829389" cy="2000585"/>
          </a:xfrm>
        </p:grpSpPr>
        <p:pic>
          <p:nvPicPr>
            <p:cNvPr id="9" name="WaceFQAoOdElWeifX8Sr8GRXF7WHNzPWzUI_IGM6MW1I3RY8dLGvv9B9phmbMEZQbjpENz1TcQo2Vtu37wFpfKjZ0wu-HV1OzcWasLh_oibHsUmwH3WMib9wKvzscIoPgnHpXn6f.png" descr="WaceFQAoOdElWeifX8Sr8GRXF7WHNzPWzUI_IGM6MW1I3RY8dLGvv9B9phmbMEZQbjpENz1TcQo2Vtu37wFpfKjZ0wu-HV1OzcWasLh_oibHsUmwH3WMib9wKvzscIoPgnHpXn6f.png">
              <a:extLst>
                <a:ext uri="{FF2B5EF4-FFF2-40B4-BE49-F238E27FC236}">
                  <a16:creationId xmlns:a16="http://schemas.microsoft.com/office/drawing/2014/main" id="{16DE6BBF-CC04-CED1-5857-4B0610C2E4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3931" t="23513" r="23931" b="36053"/>
            <a:stretch>
              <a:fillRect/>
            </a:stretch>
          </p:blipFill>
          <p:spPr>
            <a:xfrm>
              <a:off x="0" y="0"/>
              <a:ext cx="4829390" cy="2000586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  <p:sp>
          <p:nvSpPr>
            <p:cNvPr id="10" name="四角形">
              <a:extLst>
                <a:ext uri="{FF2B5EF4-FFF2-40B4-BE49-F238E27FC236}">
                  <a16:creationId xmlns:a16="http://schemas.microsoft.com/office/drawing/2014/main" id="{F300BBB6-9B6A-3163-0E15-F7D7E30DCAB8}"/>
                </a:ext>
              </a:extLst>
            </p:cNvPr>
            <p:cNvSpPr/>
            <p:nvPr/>
          </p:nvSpPr>
          <p:spPr>
            <a:xfrm>
              <a:off x="4374821" y="1011708"/>
              <a:ext cx="280951" cy="703065"/>
            </a:xfrm>
            <a:prstGeom prst="rect">
              <a:avLst/>
            </a:prstGeom>
            <a:solidFill>
              <a:srgbClr val="F8F8F8"/>
            </a:solidFill>
            <a:ln w="3175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tabLst/>
                <a:defRPr sz="2000" spc="0"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p:sp>
          <p:nvSpPr>
            <p:cNvPr id="11" name="四角形">
              <a:extLst>
                <a:ext uri="{FF2B5EF4-FFF2-40B4-BE49-F238E27FC236}">
                  <a16:creationId xmlns:a16="http://schemas.microsoft.com/office/drawing/2014/main" id="{A28FABB5-6C28-779A-0331-CDC6CEA5D248}"/>
                </a:ext>
              </a:extLst>
            </p:cNvPr>
            <p:cNvSpPr/>
            <p:nvPr/>
          </p:nvSpPr>
          <p:spPr>
            <a:xfrm>
              <a:off x="4654221" y="1011708"/>
              <a:ext cx="173270" cy="703065"/>
            </a:xfrm>
            <a:prstGeom prst="rect">
              <a:avLst/>
            </a:prstGeom>
            <a:solidFill>
              <a:srgbClr val="474747"/>
            </a:solidFill>
            <a:ln w="3175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tabLst/>
                <a:defRPr sz="2000" spc="0"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12386396" y="9242450"/>
            <a:ext cx="300896" cy="3028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167" name="Shape 38"/>
          <p:cNvSpPr txBox="1"/>
          <p:nvPr/>
        </p:nvSpPr>
        <p:spPr>
          <a:xfrm>
            <a:off x="6835177" y="11703097"/>
            <a:ext cx="5869984" cy="27952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46" tIns="48746" rIns="48746" bIns="48746">
            <a:spAutoFit/>
          </a:bodyPr>
          <a:lstStyle>
            <a:lvl1pPr algn="l" defTabSz="457200">
              <a:lnSpc>
                <a:spcPts val="3000"/>
              </a:lnSpc>
              <a:tabLst/>
              <a:defRPr sz="1333" spc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利用規約を確認した上で「利用規約に同意して確認」ボタンを押します。</a:t>
            </a:r>
          </a:p>
        </p:txBody>
      </p:sp>
      <p:sp>
        <p:nvSpPr>
          <p:cNvPr id="171" name="合意締結済みのPDFファイル…"/>
          <p:cNvSpPr txBox="1"/>
          <p:nvPr/>
        </p:nvSpPr>
        <p:spPr>
          <a:xfrm>
            <a:off x="3380700" y="6377091"/>
            <a:ext cx="2065834" cy="4699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 algn="l" defTabSz="584200">
              <a:spcBef>
                <a:spcPts val="100"/>
              </a:spcBef>
              <a:tabLst/>
              <a:defRPr sz="1200" spc="0">
                <a:latin typeface="ヒラギノ角ゴシック W3"/>
                <a:ea typeface="ヒラギノ角ゴシック W3"/>
                <a:cs typeface="ヒラギノ角ゴシック W3"/>
                <a:sym typeface="ヒラギノ角ゴシック W3"/>
              </a:defRPr>
            </a:pPr>
            <a:r>
              <a:t>合意締結済みのPDFファイル</a:t>
            </a:r>
          </a:p>
          <a:p>
            <a:pPr algn="l" defTabSz="584200">
              <a:spcBef>
                <a:spcPts val="100"/>
              </a:spcBef>
              <a:tabLst/>
              <a:defRPr sz="1200" spc="0">
                <a:latin typeface="ヒラギノ角ゴシック W3"/>
                <a:ea typeface="ヒラギノ角ゴシック W3"/>
                <a:cs typeface="ヒラギノ角ゴシック W3"/>
                <a:sym typeface="ヒラギノ角ゴシック W3"/>
              </a:defRPr>
            </a:pPr>
            <a:r>
              <a:t>（電子署名入り）</a:t>
            </a:r>
          </a:p>
        </p:txBody>
      </p:sp>
      <p:sp>
        <p:nvSpPr>
          <p:cNvPr id="2" name="3-1 画面詳細（PC）">
            <a:extLst>
              <a:ext uri="{FF2B5EF4-FFF2-40B4-BE49-F238E27FC236}">
                <a16:creationId xmlns:a16="http://schemas.microsoft.com/office/drawing/2014/main" id="{DD6349FC-8D44-D99C-CF56-ED7167EAD7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420" y="713805"/>
            <a:ext cx="11109790" cy="55296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ja-JP" altLang="en-US" sz="4000" b="1" dirty="0"/>
              <a:t>　（５）クラウドサインから届く「合意締結」</a:t>
            </a:r>
            <a:endParaRPr sz="4000" b="1" dirty="0"/>
          </a:p>
        </p:txBody>
      </p:sp>
      <p:sp>
        <p:nvSpPr>
          <p:cNvPr id="10" name="3-1 画面詳細（PC）">
            <a:extLst>
              <a:ext uri="{FF2B5EF4-FFF2-40B4-BE49-F238E27FC236}">
                <a16:creationId xmlns:a16="http://schemas.microsoft.com/office/drawing/2014/main" id="{F5A1CEF9-4934-2FCF-2ACA-E952969984D9}"/>
              </a:ext>
            </a:extLst>
          </p:cNvPr>
          <p:cNvSpPr txBox="1">
            <a:spLocks/>
          </p:cNvSpPr>
          <p:nvPr/>
        </p:nvSpPr>
        <p:spPr>
          <a:xfrm>
            <a:off x="1052645" y="2231091"/>
            <a:ext cx="11109790" cy="5529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30026" tIns="130026" rIns="130026" bIns="130026" anchor="ctr">
            <a:noAutofit/>
          </a:bodyPr>
          <a:lstStyle>
            <a:lvl1pPr marL="0" marR="0" indent="0" algn="l" defTabSz="1300480" latinLnBrk="0">
              <a:lnSpc>
                <a:spcPts val="4600"/>
              </a:lnSpc>
              <a:spcBef>
                <a:spcPts val="17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0" i="0" u="none" strike="noStrike" cap="none" spc="0" baseline="0">
                <a:solidFill>
                  <a:srgbClr val="30363E"/>
                </a:solidFill>
                <a:uFillTx/>
                <a:latin typeface="ヒラギノ角ゴシック W3"/>
                <a:ea typeface="ヒラギノ角ゴシック W3"/>
                <a:cs typeface="ヒラギノ角ゴシック W3"/>
                <a:sym typeface="ヒラギノ角ゴシック W3"/>
              </a:defRPr>
            </a:lvl1pPr>
            <a:lvl2pPr marL="0" marR="0" indent="2286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2pPr>
            <a:lvl3pPr marL="0" marR="0" indent="4572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3pPr>
            <a:lvl4pPr marL="0" marR="0" indent="6858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4pPr>
            <a:lvl5pPr marL="0" marR="0" indent="9144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5pPr>
            <a:lvl6pPr marL="0" marR="0" indent="11430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6pPr>
            <a:lvl7pPr marL="0" marR="0" indent="13716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7pPr>
            <a:lvl8pPr marL="0" marR="0" indent="16002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8pPr>
            <a:lvl9pPr marL="0" marR="0" indent="18288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9pPr>
          </a:lstStyle>
          <a:p>
            <a:pPr hangingPunct="1"/>
            <a:r>
              <a:rPr lang="ja-JP" altLang="en-US" sz="4000" b="1" dirty="0"/>
              <a:t>　クラウドサインから、合意締結のメールが届きます。本文に記載された「書類を確認する」ボタンをクリックします。</a:t>
            </a:r>
          </a:p>
        </p:txBody>
      </p:sp>
      <p:grpSp>
        <p:nvGrpSpPr>
          <p:cNvPr id="11" name="グループ">
            <a:extLst>
              <a:ext uri="{FF2B5EF4-FFF2-40B4-BE49-F238E27FC236}">
                <a16:creationId xmlns:a16="http://schemas.microsoft.com/office/drawing/2014/main" id="{A22B50CD-C60E-0E10-EEDF-5909F16C0F13}"/>
              </a:ext>
            </a:extLst>
          </p:cNvPr>
          <p:cNvGrpSpPr/>
          <p:nvPr/>
        </p:nvGrpSpPr>
        <p:grpSpPr>
          <a:xfrm>
            <a:off x="8592671" y="8148500"/>
            <a:ext cx="2684439" cy="768428"/>
            <a:chOff x="-126603" y="0"/>
            <a:chExt cx="2434269" cy="619918"/>
          </a:xfrm>
        </p:grpSpPr>
        <p:sp>
          <p:nvSpPr>
            <p:cNvPr id="12" name="コールアウト">
              <a:extLst>
                <a:ext uri="{FF2B5EF4-FFF2-40B4-BE49-F238E27FC236}">
                  <a16:creationId xmlns:a16="http://schemas.microsoft.com/office/drawing/2014/main" id="{859552C6-F774-F97D-53DA-8E1DB0EF096D}"/>
                </a:ext>
              </a:extLst>
            </p:cNvPr>
            <p:cNvSpPr/>
            <p:nvPr/>
          </p:nvSpPr>
          <p:spPr>
            <a:xfrm>
              <a:off x="-126604" y="0"/>
              <a:ext cx="2336801" cy="6199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70" y="0"/>
                  </a:moveTo>
                  <a:lnTo>
                    <a:pt x="1170" y="7094"/>
                  </a:lnTo>
                  <a:lnTo>
                    <a:pt x="0" y="11104"/>
                  </a:lnTo>
                  <a:lnTo>
                    <a:pt x="1170" y="15128"/>
                  </a:lnTo>
                  <a:lnTo>
                    <a:pt x="117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30363E"/>
            </a:solidFill>
            <a:ln w="254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indent="127000" algn="l" defTabSz="584200">
                <a:lnSpc>
                  <a:spcPts val="2400"/>
                </a:lnSpc>
                <a:spcBef>
                  <a:spcPts val="100"/>
                </a:spcBef>
                <a:tabLst/>
                <a:defRPr sz="1400" spc="0"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p:sp>
          <p:nvSpPr>
            <p:cNvPr id="13" name="クリックして書類を確認">
              <a:extLst>
                <a:ext uri="{FF2B5EF4-FFF2-40B4-BE49-F238E27FC236}">
                  <a16:creationId xmlns:a16="http://schemas.microsoft.com/office/drawing/2014/main" id="{C8CBF4DE-FF3F-E8D2-699F-E3EDFCCBAE3E}"/>
                </a:ext>
              </a:extLst>
            </p:cNvPr>
            <p:cNvSpPr txBox="1"/>
            <p:nvPr/>
          </p:nvSpPr>
          <p:spPr>
            <a:xfrm>
              <a:off x="9194" y="180258"/>
              <a:ext cx="2298473" cy="259480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ctr">
              <a:noAutofit/>
            </a:bodyPr>
            <a:lstStyle>
              <a:lvl1pPr indent="127000" algn="l" defTabSz="584200">
                <a:lnSpc>
                  <a:spcPts val="2200"/>
                </a:lnSpc>
                <a:spcBef>
                  <a:spcPts val="100"/>
                </a:spcBef>
                <a:tabLst/>
                <a:defRPr sz="1200" spc="0">
                  <a:latin typeface="ヒラギノ角ゴシック W3"/>
                  <a:ea typeface="ヒラギノ角ゴシック W3"/>
                  <a:cs typeface="ヒラギノ角ゴシック W3"/>
                  <a:sym typeface="ヒラギノ角ゴシック W3"/>
                </a:defRPr>
              </a:lvl1pPr>
            </a:lstStyle>
            <a:p>
              <a:r>
                <a:rPr dirty="0" err="1"/>
                <a:t>クリックして書類を確認</a:t>
              </a:r>
              <a:endParaRPr dirty="0"/>
            </a:p>
          </p:txBody>
        </p:sp>
      </p:grp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/>
          <a:srcRect l="2215" t="20792" r="69771" b="22619"/>
          <a:stretch/>
        </p:blipFill>
        <p:spPr>
          <a:xfrm>
            <a:off x="3469341" y="3430373"/>
            <a:ext cx="5123330" cy="582120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-1 画面詳細（PC）">
            <a:extLst>
              <a:ext uri="{FF2B5EF4-FFF2-40B4-BE49-F238E27FC236}">
                <a16:creationId xmlns:a16="http://schemas.microsoft.com/office/drawing/2014/main" id="{985083BD-092F-8B46-1D44-6498BB537B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420" y="713805"/>
            <a:ext cx="11109790" cy="55296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ja-JP" altLang="en-US" sz="4000" b="1" dirty="0"/>
              <a:t>　（６）合意締結完了</a:t>
            </a:r>
            <a:endParaRPr sz="4000" b="1" dirty="0"/>
          </a:p>
        </p:txBody>
      </p:sp>
      <p:sp>
        <p:nvSpPr>
          <p:cNvPr id="6" name="3-1 画面詳細（PC）">
            <a:extLst>
              <a:ext uri="{FF2B5EF4-FFF2-40B4-BE49-F238E27FC236}">
                <a16:creationId xmlns:a16="http://schemas.microsoft.com/office/drawing/2014/main" id="{2C5D6C3B-520D-FFD9-7004-0790A32DA232}"/>
              </a:ext>
            </a:extLst>
          </p:cNvPr>
          <p:cNvSpPr txBox="1">
            <a:spLocks/>
          </p:cNvSpPr>
          <p:nvPr/>
        </p:nvSpPr>
        <p:spPr>
          <a:xfrm>
            <a:off x="1052645" y="2231091"/>
            <a:ext cx="11109790" cy="5529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30026" tIns="130026" rIns="130026" bIns="130026" anchor="ctr">
            <a:noAutofit/>
          </a:bodyPr>
          <a:lstStyle>
            <a:lvl1pPr marL="0" marR="0" indent="0" algn="l" defTabSz="1300480" latinLnBrk="0">
              <a:lnSpc>
                <a:spcPts val="4600"/>
              </a:lnSpc>
              <a:spcBef>
                <a:spcPts val="17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0" i="0" u="none" strike="noStrike" cap="none" spc="0" baseline="0">
                <a:solidFill>
                  <a:srgbClr val="30363E"/>
                </a:solidFill>
                <a:uFillTx/>
                <a:latin typeface="ヒラギノ角ゴシック W3"/>
                <a:ea typeface="ヒラギノ角ゴシック W3"/>
                <a:cs typeface="ヒラギノ角ゴシック W3"/>
                <a:sym typeface="ヒラギノ角ゴシック W3"/>
              </a:defRPr>
            </a:lvl1pPr>
            <a:lvl2pPr marL="0" marR="0" indent="2286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2pPr>
            <a:lvl3pPr marL="0" marR="0" indent="4572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3pPr>
            <a:lvl4pPr marL="0" marR="0" indent="6858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4pPr>
            <a:lvl5pPr marL="0" marR="0" indent="9144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5pPr>
            <a:lvl6pPr marL="0" marR="0" indent="11430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6pPr>
            <a:lvl7pPr marL="0" marR="0" indent="13716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7pPr>
            <a:lvl8pPr marL="0" marR="0" indent="16002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8pPr>
            <a:lvl9pPr marL="0" marR="0" indent="1828800" algn="ctr" defTabSz="58702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3D3D3D"/>
                </a:solidFill>
                <a:uFillTx/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defRPr>
            </a:lvl9pPr>
          </a:lstStyle>
          <a:p>
            <a:pPr hangingPunct="1"/>
            <a:r>
              <a:rPr lang="ja-JP" altLang="en-US" sz="4000" b="1" dirty="0"/>
              <a:t>　クラウドサインのサイトから、締結済みファイル（</a:t>
            </a:r>
            <a:r>
              <a:rPr lang="ja-JP" altLang="en-US" sz="4000" b="1"/>
              <a:t>契約書）と</a:t>
            </a:r>
            <a:r>
              <a:rPr lang="ja-JP" altLang="en-US" sz="4000" b="1" dirty="0"/>
              <a:t>合意締結証明書をダウンロードすることができます。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 rotWithShape="1">
          <a:blip r:embed="rId2"/>
          <a:srcRect t="17020" r="1135" b="9550"/>
          <a:stretch/>
        </p:blipFill>
        <p:spPr>
          <a:xfrm>
            <a:off x="245343" y="3748377"/>
            <a:ext cx="12661024" cy="528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212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FFFFFF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N W6"/>
        <a:ea typeface="ヒラギノ角ゴ ProN W6"/>
        <a:cs typeface="ヒラギノ角ゴ ProN W6"/>
      </a:majorFont>
      <a:minorFont>
        <a:latin typeface="ヒラギノ角ゴ ProN W3"/>
        <a:ea typeface="ヒラギノ角ゴ ProN W3"/>
        <a:cs typeface="ヒラギノ角ゴ ProN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80CD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8100" tIns="38100" rIns="38100" bIns="381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8100" tIns="38100" rIns="38100" bIns="38100" numCol="1" spcCol="38100" rtlCol="0" anchor="ctr">
        <a:spAutoFit/>
      </a:bodyPr>
      <a:lstStyle>
        <a:defPPr marL="0" marR="0" indent="0" algn="ctr" defTabSz="58702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>
            <a:tab pos="4216400" algn="l"/>
          </a:tabLst>
          <a:defRPr kumimoji="0" sz="4400" b="0" i="0" u="none" strike="noStrike" cap="none" spc="439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ヒラギノ角ゴ ProN W6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N W6"/>
        <a:ea typeface="ヒラギノ角ゴ ProN W6"/>
        <a:cs typeface="ヒラギノ角ゴ ProN W6"/>
      </a:majorFont>
      <a:minorFont>
        <a:latin typeface="ヒラギノ角ゴ ProN W3"/>
        <a:ea typeface="ヒラギノ角ゴ ProN W3"/>
        <a:cs typeface="ヒラギノ角ゴ ProN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80CD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8100" tIns="38100" rIns="38100" bIns="381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8100" tIns="38100" rIns="38100" bIns="38100" numCol="1" spcCol="38100" rtlCol="0" anchor="ctr">
        <a:spAutoFit/>
      </a:bodyPr>
      <a:lstStyle>
        <a:defPPr marL="0" marR="0" indent="0" algn="ctr" defTabSz="58702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>
            <a:tab pos="4216400" algn="l"/>
          </a:tabLst>
          <a:defRPr kumimoji="0" sz="4400" b="0" i="0" u="none" strike="noStrike" cap="none" spc="439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ヒラギノ角ゴ ProN W6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250</Words>
  <Application>Microsoft Office PowerPoint</Application>
  <PresentationFormat>ユーザー設定</PresentationFormat>
  <Paragraphs>29</Paragraphs>
  <Slides>7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4" baseType="lpstr">
      <vt:lpstr>ヒラギノ角ゴ Pro W3</vt:lpstr>
      <vt:lpstr>ヒラギノ角ゴ ProN W3</vt:lpstr>
      <vt:lpstr>ヒラギノ角ゴ ProN W6</vt:lpstr>
      <vt:lpstr>ヒラギノ角ゴシック W3</vt:lpstr>
      <vt:lpstr>ヒラギノ角ゴシック W6</vt:lpstr>
      <vt:lpstr>Arial</vt:lpstr>
      <vt:lpstr>White</vt:lpstr>
      <vt:lpstr>事業者様向け 電子契約マニュアル</vt:lpstr>
      <vt:lpstr>　（１）クラウドサインから届く「確認依頼」</vt:lpstr>
      <vt:lpstr>　（２）クラウドサインの利用規約の確認</vt:lpstr>
      <vt:lpstr>　（３）書類内容の確認</vt:lpstr>
      <vt:lpstr>　（４）最終確認</vt:lpstr>
      <vt:lpstr>　（５）クラウドサインから届く「合意締結」</vt:lpstr>
      <vt:lpstr>　（６）合意締結完了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事業者様向け 電子契約マニュアル</dc:title>
  <cp:lastModifiedBy>掘込　　舞</cp:lastModifiedBy>
  <cp:revision>41</cp:revision>
  <cp:lastPrinted>2026-05-19T04:30:12Z</cp:lastPrinted>
  <dcterms:modified xsi:type="dcterms:W3CDTF">2026-05-22T05:34:01Z</dcterms:modified>
</cp:coreProperties>
</file>